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!--cleaned_by_fortinet--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0"/>
  </p:notesMasterIdLst>
  <p:sldIdLst>
    <p:sldId id="268" r:id="rId6"/>
    <p:sldId id="261" r:id="rId7"/>
    <p:sldId id="266" r:id="rId8"/>
    <p:sldId id="269" r:id="rId9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7B092FA-CD5C-8A5E-EED5-FAA3C279D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4B942D7-50CA-73A0-D851-8783EF44FAE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31FABF0-1067-40F6-A0CF-ED3D1185E2F4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9F4D0222-9896-CE5A-48DE-D11BC283B0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DCCBD291-6AA1-BE98-B1F3-0BA5983BF9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os estilos de texto Mestres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B581A7-B7AD-D16F-E883-1D2F884C24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2563B4-A5DC-C0BF-801D-93D3FB7A6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8FF40F-9460-467E-AA40-DD6E6AA85B4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Imagem de Slide 1">
            <a:extLst>
              <a:ext uri="{FF2B5EF4-FFF2-40B4-BE49-F238E27FC236}">
                <a16:creationId xmlns:a16="http://schemas.microsoft.com/office/drawing/2014/main" id="{8D427709-8C4D-5704-D248-0F52B71EE2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Espaço Reservado para Anotações 2">
            <a:extLst>
              <a:ext uri="{FF2B5EF4-FFF2-40B4-BE49-F238E27FC236}">
                <a16:creationId xmlns:a16="http://schemas.microsoft.com/office/drawing/2014/main" id="{83FE4DDA-6D1E-19DF-F019-ABDC64848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altLang="pt-BR"/>
          </a:p>
        </p:txBody>
      </p:sp>
      <p:sp>
        <p:nvSpPr>
          <p:cNvPr id="5124" name="Espaço Reservado para Número de Slide 3">
            <a:extLst>
              <a:ext uri="{FF2B5EF4-FFF2-40B4-BE49-F238E27FC236}">
                <a16:creationId xmlns:a16="http://schemas.microsoft.com/office/drawing/2014/main" id="{EB8931AF-92D2-BD78-97C5-61B3638250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CD1114-DCAC-49F3-AA1D-D471B45550DA}" type="slidenum">
              <a:rPr lang="pt-BR" altLang="pt-BR">
                <a:latin typeface="Aptos" panose="020B00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 altLang="pt-BR">
              <a:latin typeface="Aptos" panose="020B00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Imagem de Slide 1">
            <a:extLst>
              <a:ext uri="{FF2B5EF4-FFF2-40B4-BE49-F238E27FC236}">
                <a16:creationId xmlns:a16="http://schemas.microsoft.com/office/drawing/2014/main" id="{3BBF349C-27A9-3FAC-34AB-081EF4038A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Espaço Reservado para Anotações 2">
            <a:extLst>
              <a:ext uri="{FF2B5EF4-FFF2-40B4-BE49-F238E27FC236}">
                <a16:creationId xmlns:a16="http://schemas.microsoft.com/office/drawing/2014/main" id="{D5DF4361-89F2-0A4E-9A04-4005FE411F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altLang="pt-BR"/>
          </a:p>
        </p:txBody>
      </p:sp>
      <p:sp>
        <p:nvSpPr>
          <p:cNvPr id="7172" name="Espaço Reservado para Número de Slide 3">
            <a:extLst>
              <a:ext uri="{FF2B5EF4-FFF2-40B4-BE49-F238E27FC236}">
                <a16:creationId xmlns:a16="http://schemas.microsoft.com/office/drawing/2014/main" id="{C25D040E-02C8-80B4-1DB8-104D5DEA14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E95056-0283-41CC-8CBC-CF8246388391}" type="slidenum">
              <a:rPr lang="pt-BR" altLang="pt-BR">
                <a:latin typeface="Aptos" panose="020B00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 altLang="pt-BR">
              <a:latin typeface="Aptos" panose="020B00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D61496-5691-E3BF-E7C3-1A62C2AA9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4000F-114F-4697-A602-554104654350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03EE8E-066A-32C8-5CAE-396936443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6B4325-20BC-9686-29D2-30AE9661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862FD-C37A-47F6-A2A1-FA11D7A31E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09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DD4268-202B-52A8-CFE7-E7C647A43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42CEB-1769-45E2-80FE-0B1F7EEBE695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D77028-E23D-4EE8-749E-83CDC0FB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703626-EE70-64AF-7053-2697DF5F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4E9D3-0D88-420B-B286-BC948A0162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17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DA6C47-9F29-97D2-7B22-837D08A9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AB7A6-8226-4D32-924E-64196FFF5523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2AA9AA-27B9-F529-69DD-185579F2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4CC6FA-EF9A-416F-871A-15EE3FC2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0A22F-B4F1-4875-A14D-D5625ABE04E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687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2F2507D8-E3A8-297E-7955-D55C95771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30B57-2896-431A-8168-3A61ECC8D8A4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7351D649-EBA2-394E-EB6C-72C5BC997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AFE7053B-D7DF-8A9D-FDB6-5499883A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F0710-22D7-4C89-B309-E91CFD3B06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59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A2EFABA3-78A6-6BA9-99F7-7B4893C9A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D15C5-4A35-4539-9840-6BC6CDBF6B73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045A7057-274F-D985-3BC6-9DCDAAFD9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EFF3C9FD-2B29-3B07-B427-159C769A0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E0915-1A19-41DA-9696-1CDCFE4CB9C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598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64663BB3-C5E3-FD66-4AEF-040EFEE0E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1556E-ECC6-43B7-A3BE-DF08421B2DD4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8B23DF22-02EA-8CFF-D160-851AE02FF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11F6C107-A964-8BE0-6F81-328A5AE5D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BFA66-8C67-4882-8986-EC5C922772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49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4CAA4286-EC85-8EE7-975C-5968DAA2B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9AFFC-AAF6-469B-9CA2-A247F726647B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073E32FA-D89C-3A8F-D364-CDD5D069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79980ADC-7705-ADEE-6BAA-41C094F8E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1826A-F618-4842-BE7E-986D67EE8D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03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BD87067-323F-A71C-A6EA-7F74B1D7D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4CE50-271E-4125-8B21-65681C8E42BF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9F7242E9-F8E1-84D7-B272-98A2AA7C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602C2F4C-294E-CFFF-AFF2-336AC9B2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04061-38D3-4E15-B72A-7C7B4FEAE4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32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B784196C-3700-56F1-0270-A95C22E4F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E4B5-102E-4C7A-AD9B-E317EB4039EC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0AD7DC6D-5CDC-4692-68D2-1C1D7E8B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9F837C4A-1CD5-A1BC-3F31-B6F0D574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DA599-EA58-4E83-97AA-A8C12EDF7CD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69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072DFE-B756-5B34-548B-4262ACC66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5E678-82D1-4E4B-9E25-19B9502FE4A9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DEC090-176C-F6EA-67C4-6E1B4B60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9E9F2A-875E-2D02-60EC-F526CBB1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0AF52-8E56-4867-8A90-ACFE9596D8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897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8FE7D0-D92A-D7F9-E4CE-D26D1C506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B101-0A82-4985-97CF-7A74548CCDA3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02C9AB-5958-7BB6-9FCC-F74EC2804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688BDF-90D6-782A-AE6D-26F187592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67F20-2776-42AE-A75F-177BFAC46E5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856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8A6DB-DCAF-4A53-867C-26A0ED491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156D01-5A8E-4644-AA7E-4EA8202D4E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22F335-9688-486A-9471-AA5C06054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2B629E-D231-415E-80DD-04F029724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0DF15F-35D8-4DE6-922E-A417AE395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1411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14D3B-EB54-4E14-8204-F1CFCEC23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44EB59-CBA8-4722-8F26-1BBDBBD5C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5A3A17-AF72-42E2-B7F9-805A60690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BC2D3A-5813-4E8E-B712-6F0907302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25F1AB-15AA-4D0A-86E9-82AEA053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025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9F3AB-5C4A-4CC7-8B3B-A91CA7579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18D615-4145-4A10-AF52-95FC672C2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0AAF77-34F5-4C4B-99DC-E6CDC6C8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11F701-4017-454A-9298-C9D592711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095E27-A5AD-4871-9771-ADFC2A3DA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400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4554E-3BA3-489E-B53E-6E800C3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030865-324D-4E44-8490-224CA2D79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62D257C-62A9-48DD-8081-97BD3C32D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0BD2DE-95F7-404B-BC9B-68BD26090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026D1D-70B4-467A-ACDD-F85B4535F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95D03A-C1B7-4F6C-9464-C9C354269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2188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41A662-B311-4617-925B-5B2A1EFC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A6BD7A-8067-4BE7-98A8-98ADC10F5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7566EC5-6C70-4CF3-84BA-A4D2F1375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F585917-008E-4FB2-8BCB-5B53D7B9D1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408AFAE-0995-4E2C-A991-EBB119AAB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820E9AE-F06D-4163-A3EA-EB0E05AEB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7106147-0AAB-4094-A5C8-867E10C6A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4FF35B-6A58-4F29-9D4D-BAE1D2822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924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CB42A-A77F-4A9C-958C-F985C1587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F1BF1BF-014F-49B5-98B0-B9C62F4D8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06819B-18DE-4DF9-9969-B5419D878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82FC8A-B28B-49AB-9986-7F97DD54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644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12C107-BA1F-401F-A386-B7D150038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2AFD22E-F48C-4913-A06E-1442809F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A1D4B6-D510-4036-8B55-A66F6AA2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7726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73DFF-F1C8-4341-A500-2AB4F6954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BFB3E7-50B5-4551-BC6C-D9842E618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0219F3-FBE3-44BD-AD9B-C2CEDB51A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87749E-95E1-4EBF-9082-E0775F3DE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388E9B-11EA-4A5A-87A2-BA3FD548F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411CCC-7381-4064-AEF2-542E24383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9762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E6AE66-449A-4513-82D7-85757AF7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94C60C-D5BB-43B7-90BC-A66B16433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6F313C-AC42-4231-945D-AB280F721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8E0624-3818-4CC5-8708-3023313B1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2521D2-DFB4-4175-8175-553C17C05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A353AD-2CB4-41FA-9F64-99AF9025D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444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80EB8-3FAC-4FD9-86CA-7C791256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BFA914-9B82-4369-8280-074D14D43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D6B983-67E5-4B89-8FAC-A95B78871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085791-80A6-492A-8924-4B27CDD1F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087DEB-3541-46C7-9598-BE5E0863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443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2379FE-6A69-41BA-9700-40F3E83B40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D2A789-96A8-4851-944A-5092BF3F9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44AFFE-351E-47A4-ACB6-815CB5345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2757BE-F1D8-41FB-9F2C-7328C4BE6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D3285B-DD8A-4316-85E7-305662D9F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6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04F3C576-07ED-8D4F-1447-BC3CAE572F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C63C0FB5-C9CB-BEDC-84C4-5F1CDCD562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D4EF97-6F9C-20A4-B77D-0652B25120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0CC0DF-523E-4484-84D6-B84D12564925}" type="datetimeFigureOut">
              <a:rPr lang="pt-BR"/>
              <a:pPr>
                <a:defRPr/>
              </a:pPr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18CB37-AF9D-207F-A21B-FEFEDD2BB6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467D5D-F1C3-7599-2DF8-02DEE545B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BD3C2A-B723-4D2F-B48D-41EA5DC6A6C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18BDEC5-BE3E-437B-89DE-7F39A03BF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851FD6-11DA-4E6A-B9AA-27A0C8878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2D64DF-648D-434B-BBB6-59B740E29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25EAB-5F14-422D-9143-939667FD7DD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FAA194-3441-4AD1-9C4B-69022059D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8F3B37-D66C-4FC3-AC59-B5657A9BB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37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	<Relationship Id="rId8" Type="http://schemas.openxmlformats.org/officeDocument/2006/relationships/hyperlink" Target="http://?" TargetMode="External"/>
	<Relationship Id="rId3" Type="http://schemas.openxmlformats.org/officeDocument/2006/relationships/image" Target="../media/image2.png"/>
	<Relationship Id="rId7" Type="http://schemas.openxmlformats.org/officeDocument/2006/relationships/image" Target="../media/image6.jpg"/>
	<Relationship Id="rId2" Type="http://schemas.openxmlformats.org/officeDocument/2006/relationships/image" Target="../media/image1.jpeg"/>
	<Relationship Id="rId1" Type="http://schemas.openxmlformats.org/officeDocument/2006/relationships/slideLayout" Target="../slideLayouts/slideLayout18.xml"/>
	<Relationship Id="rId6" Type="http://schemas.openxmlformats.org/officeDocument/2006/relationships/image" Target="../media/image5.png"/>
	<Relationship Id="rId5" Type="http://schemas.openxmlformats.org/officeDocument/2006/relationships/image" Target="../media/image4.jpg"/>
	<Relationship Id="rId4" Type="http://schemas.openxmlformats.org/officeDocument/2006/relationships/image" Target="../media/image3.jpg"/>
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
	<Relationship Id="rId8" Type="http://schemas.openxmlformats.org/officeDocument/2006/relationships/hyperlink" Target="http://?" TargetMode="External"/>
	<Relationship Id="rId3" Type="http://schemas.openxmlformats.org/officeDocument/2006/relationships/image" Target="../media/image2.png"/>
	<Relationship Id="rId7" Type="http://schemas.openxmlformats.org/officeDocument/2006/relationships/image" Target="../media/image6.jpg"/>
	<Relationship Id="rId2" Type="http://schemas.openxmlformats.org/officeDocument/2006/relationships/image" Target="../media/image1.jpeg"/>
	<Relationship Id="rId1" Type="http://schemas.openxmlformats.org/officeDocument/2006/relationships/slideLayout" Target="../slideLayouts/slideLayout18.xml"/>
	<Relationship Id="rId6" Type="http://schemas.openxmlformats.org/officeDocument/2006/relationships/image" Target="../media/image5.png"/>
	<Relationship Id="rId5" Type="http://schemas.openxmlformats.org/officeDocument/2006/relationships/image" Target="../media/image4.jpg"/>
	<Relationship Id="rId4" Type="http://schemas.openxmlformats.org/officeDocument/2006/relationships/image" Target="../media/image3.jp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92BCBD-E622-EC51-1E8B-6FD5BCA73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62" y="93237"/>
            <a:ext cx="7136065" cy="378211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16893F-1119-3CA6-673C-D6C2BE2B11BE}"/>
              </a:ext>
            </a:extLst>
          </p:cNvPr>
          <p:cNvSpPr txBox="1"/>
          <p:nvPr/>
        </p:nvSpPr>
        <p:spPr>
          <a:xfrm>
            <a:off x="2055762" y="4716966"/>
            <a:ext cx="1163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Realização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BD6E89F-22B4-0672-B493-F49D075C4FA7}"/>
              </a:ext>
            </a:extLst>
          </p:cNvPr>
          <p:cNvSpPr txBox="1"/>
          <p:nvPr/>
        </p:nvSpPr>
        <p:spPr>
          <a:xfrm>
            <a:off x="7976344" y="471696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Apoio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0C76BF4-6029-024F-0171-854CDD5B5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81" y="5069709"/>
            <a:ext cx="1144270" cy="858203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A87A817-F679-67A7-6603-D414306F2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944" y="5257058"/>
            <a:ext cx="1144271" cy="350041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F7B7279-5D17-5EB8-93BF-E138235784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936" y="5185814"/>
            <a:ext cx="1801314" cy="415085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85863084-5DC7-3B08-6C20-6F61761F9D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7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27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 descr="&quot;&quot;">
            <a:extLst>
              <a:ext uri="{FF2B5EF4-FFF2-40B4-BE49-F238E27FC236}">
                <a16:creationId xmlns:a16="http://schemas.microsoft.com/office/drawing/2014/main" id="{5A60FEE6-D88C-186E-1754-A98D457BCC6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 descr="&quot;&quot;">
            <a:extLst>
              <a:ext uri="{FF2B5EF4-FFF2-40B4-BE49-F238E27FC236}">
                <a16:creationId xmlns:a16="http://schemas.microsoft.com/office/drawing/2014/main" id="{6F7C8586-0734-AF6E-D228-D9C8F320BB5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0" name="Título 1">
            <a:extLst>
              <a:ext uri="{FF2B5EF4-FFF2-40B4-BE49-F238E27FC236}">
                <a16:creationId xmlns:a16="http://schemas.microsoft.com/office/drawing/2014/main" id="{36BD837F-B43E-6430-0789-EB56DC5BB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400425"/>
            <a:ext cx="1064101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pt-BR" sz="4000" b="1">
                <a:solidFill>
                  <a:schemeClr val="tx2"/>
                </a:solidFill>
                <a:latin typeface="Calibri Light" panose="020F0302020204030204" pitchFamily="34" charset="0"/>
              </a:rPr>
              <a:t>[TÍTULO DO TRABALHO]</a:t>
            </a:r>
          </a:p>
        </p:txBody>
      </p:sp>
      <p:sp>
        <p:nvSpPr>
          <p:cNvPr id="4101" name="Espaço Reservado para Texto 2">
            <a:extLst>
              <a:ext uri="{FF2B5EF4-FFF2-40B4-BE49-F238E27FC236}">
                <a16:creationId xmlns:a16="http://schemas.microsoft.com/office/drawing/2014/main" id="{601EAA00-DD99-8858-E5E6-69A9FC89D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475" y="4171950"/>
            <a:ext cx="9163050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pt-BR" sz="2000" b="1" i="1">
                <a:solidFill>
                  <a:schemeClr val="tx2"/>
                </a:solidFill>
              </a:rPr>
              <a:t>AUTORIA E ORIENTAÇÃO </a:t>
            </a:r>
          </a:p>
        </p:txBody>
      </p:sp>
      <p:grpSp>
        <p:nvGrpSpPr>
          <p:cNvPr id="4102" name="Group 16">
            <a:extLst>
              <a:ext uri="{FF2B5EF4-FFF2-40B4-BE49-F238E27FC236}">
                <a16:creationId xmlns:a16="http://schemas.microsoft.com/office/drawing/2014/main" id="{2E440E61-A466-8FF2-8C33-119408A7D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 flipH="1">
            <a:off x="9677400" y="0"/>
            <a:ext cx="2514600" cy="2174875"/>
            <a:chOff x="-305" y="-4155"/>
            <a:chExt cx="2514948" cy="2174333"/>
          </a:xfrm>
        </p:grpSpPr>
        <p:sp>
          <p:nvSpPr>
            <p:cNvPr id="18" name="Freeform: Shape 17" descr="&quot;&quot;">
              <a:extLst>
                <a:ext uri="{FF2B5EF4-FFF2-40B4-BE49-F238E27FC236}">
                  <a16:creationId xmlns:a16="http://schemas.microsoft.com/office/drawing/2014/main" id="{4ADE9606-D52C-48D4-68A4-A2ABA1604759}"/>
                </a:ext>
              </a:extLst>
            </p:cNvPr>
            <p:cNvSpPr/>
            <p:nvPr/>
          </p:nvSpPr>
          <p:spPr>
            <a:xfrm>
              <a:off x="-305" y="607"/>
              <a:ext cx="2514948" cy="2169571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Freeform: Shape 18" descr="&quot;&quot;">
              <a:extLst>
                <a:ext uri="{FF2B5EF4-FFF2-40B4-BE49-F238E27FC236}">
                  <a16:creationId xmlns:a16="http://schemas.microsoft.com/office/drawing/2014/main" id="{8D3C6650-1DAD-1692-A170-D28F2FCB1421}"/>
                </a:ext>
              </a:extLst>
            </p:cNvPr>
            <p:cNvSpPr/>
            <p:nvPr/>
          </p:nvSpPr>
          <p:spPr>
            <a:xfrm>
              <a:off x="-305" y="-4155"/>
              <a:ext cx="2492720" cy="1947378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Freeform: Shape 19" descr="&quot;&quot;">
              <a:extLst>
                <a:ext uri="{FF2B5EF4-FFF2-40B4-BE49-F238E27FC236}">
                  <a16:creationId xmlns:a16="http://schemas.microsoft.com/office/drawing/2014/main" id="{1748191A-9A4E-EE77-403E-3E4A755E4A7D}"/>
                </a:ext>
              </a:extLst>
            </p:cNvPr>
            <p:cNvSpPr/>
            <p:nvPr/>
          </p:nvSpPr>
          <p:spPr>
            <a:xfrm>
              <a:off x="-305" y="607"/>
              <a:ext cx="2500658" cy="1972770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/>
            </a:p>
          </p:txBody>
        </p:sp>
        <p:sp>
          <p:nvSpPr>
            <p:cNvPr id="21" name="Freeform: Shape 20" descr="&quot;&quot;">
              <a:extLst>
                <a:ext uri="{FF2B5EF4-FFF2-40B4-BE49-F238E27FC236}">
                  <a16:creationId xmlns:a16="http://schemas.microsoft.com/office/drawing/2014/main" id="{13944388-30A8-1397-290F-C22C16F17260}"/>
                </a:ext>
              </a:extLst>
            </p:cNvPr>
            <p:cNvSpPr/>
            <p:nvPr/>
          </p:nvSpPr>
          <p:spPr>
            <a:xfrm>
              <a:off x="-305" y="607"/>
              <a:ext cx="2491132" cy="1942616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4103" name="Imagem 7">
            <a:extLst>
              <a:ext uri="{FF2B5EF4-FFF2-40B4-BE49-F238E27FC236}">
                <a16:creationId xmlns:a16="http://schemas.microsoft.com/office/drawing/2014/main" id="{43A01BC6-FA9A-1940-E949-3D1F9B0D3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50800"/>
            <a:ext cx="24257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4" name="Group 22">
            <a:extLst>
              <a:ext uri="{FF2B5EF4-FFF2-40B4-BE49-F238E27FC236}">
                <a16:creationId xmlns:a16="http://schemas.microsoft.com/office/drawing/2014/main" id="{D666EAC3-050A-715E-4EA5-F57A4D634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 rot="10800000" flipH="1">
            <a:off x="0" y="4322763"/>
            <a:ext cx="3378200" cy="2535237"/>
            <a:chOff x="-305" y="-1"/>
            <a:chExt cx="3832880" cy="2876136"/>
          </a:xfrm>
        </p:grpSpPr>
        <p:sp>
          <p:nvSpPr>
            <p:cNvPr id="24" name="Freeform: Shape 23" descr="&quot;&quot;">
              <a:extLst>
                <a:ext uri="{FF2B5EF4-FFF2-40B4-BE49-F238E27FC236}">
                  <a16:creationId xmlns:a16="http://schemas.microsoft.com/office/drawing/2014/main" id="{744E40E0-507C-E8A1-F6CB-017428775F86}"/>
                </a:ext>
              </a:extLst>
            </p:cNvPr>
            <p:cNvSpPr/>
            <p:nvPr/>
          </p:nvSpPr>
          <p:spPr>
            <a:xfrm>
              <a:off x="-2107" y="-1"/>
              <a:ext cx="3816670" cy="2652817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Freeform: Shape 24" descr="&quot;&quot;">
              <a:extLst>
                <a:ext uri="{FF2B5EF4-FFF2-40B4-BE49-F238E27FC236}">
                  <a16:creationId xmlns:a16="http://schemas.microsoft.com/office/drawing/2014/main" id="{2F6F02D3-D0D5-7651-1EE0-85E088449548}"/>
                </a:ext>
              </a:extLst>
            </p:cNvPr>
            <p:cNvSpPr/>
            <p:nvPr/>
          </p:nvSpPr>
          <p:spPr>
            <a:xfrm>
              <a:off x="-2107" y="-1"/>
              <a:ext cx="3816670" cy="2652817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Freeform: Shape 25" descr="&quot;&quot;">
              <a:extLst>
                <a:ext uri="{FF2B5EF4-FFF2-40B4-BE49-F238E27FC236}">
                  <a16:creationId xmlns:a16="http://schemas.microsoft.com/office/drawing/2014/main" id="{F1AE9571-683C-2E30-FABB-05389DD61CCA}"/>
                </a:ext>
              </a:extLst>
            </p:cNvPr>
            <p:cNvSpPr/>
            <p:nvPr/>
          </p:nvSpPr>
          <p:spPr>
            <a:xfrm>
              <a:off x="-2107" y="-1803"/>
              <a:ext cx="3816670" cy="2676230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Freeform: Shape 26" descr="&quot;&quot;">
              <a:extLst>
                <a:ext uri="{FF2B5EF4-FFF2-40B4-BE49-F238E27FC236}">
                  <a16:creationId xmlns:a16="http://schemas.microsoft.com/office/drawing/2014/main" id="{ED110BC9-FD93-A0AE-A56F-BA3A01DE055D}"/>
                </a:ext>
              </a:extLst>
            </p:cNvPr>
            <p:cNvSpPr/>
            <p:nvPr/>
          </p:nvSpPr>
          <p:spPr>
            <a:xfrm>
              <a:off x="-305" y="-1"/>
              <a:ext cx="383288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 descr="&quot;&quot;">
            <a:extLst>
              <a:ext uri="{FF2B5EF4-FFF2-40B4-BE49-F238E27FC236}">
                <a16:creationId xmlns:a16="http://schemas.microsoft.com/office/drawing/2014/main" id="{465F6341-B10D-CAC7-72D9-A2BEFB0BB7A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 descr="&quot;&quot;">
            <a:extLst>
              <a:ext uri="{FF2B5EF4-FFF2-40B4-BE49-F238E27FC236}">
                <a16:creationId xmlns:a16="http://schemas.microsoft.com/office/drawing/2014/main" id="{E12EA6A4-F402-593B-5541-E18CA07CF35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148" name="Group 16">
            <a:extLst>
              <a:ext uri="{FF2B5EF4-FFF2-40B4-BE49-F238E27FC236}">
                <a16:creationId xmlns:a16="http://schemas.microsoft.com/office/drawing/2014/main" id="{F6FE4762-BA6D-6C5D-F161-F0C98DAF1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 flipH="1">
            <a:off x="9677400" y="0"/>
            <a:ext cx="2514600" cy="2174875"/>
            <a:chOff x="-305" y="-4155"/>
            <a:chExt cx="2514948" cy="2174333"/>
          </a:xfrm>
        </p:grpSpPr>
        <p:sp>
          <p:nvSpPr>
            <p:cNvPr id="18" name="Freeform: Shape 17" descr="&quot;&quot;">
              <a:extLst>
                <a:ext uri="{FF2B5EF4-FFF2-40B4-BE49-F238E27FC236}">
                  <a16:creationId xmlns:a16="http://schemas.microsoft.com/office/drawing/2014/main" id="{10F7396F-CBC3-7567-A71A-5914A051E2A9}"/>
                </a:ext>
              </a:extLst>
            </p:cNvPr>
            <p:cNvSpPr/>
            <p:nvPr/>
          </p:nvSpPr>
          <p:spPr>
            <a:xfrm>
              <a:off x="-305" y="607"/>
              <a:ext cx="2514948" cy="2169571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Freeform: Shape 18" descr="&quot;&quot;">
              <a:extLst>
                <a:ext uri="{FF2B5EF4-FFF2-40B4-BE49-F238E27FC236}">
                  <a16:creationId xmlns:a16="http://schemas.microsoft.com/office/drawing/2014/main" id="{AAD2FA74-5E60-8C4E-AB5B-3D68B9A1B3E7}"/>
                </a:ext>
              </a:extLst>
            </p:cNvPr>
            <p:cNvSpPr/>
            <p:nvPr/>
          </p:nvSpPr>
          <p:spPr>
            <a:xfrm>
              <a:off x="-305" y="-4155"/>
              <a:ext cx="2492720" cy="1947378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Freeform: Shape 19" descr="&quot;&quot;">
              <a:extLst>
                <a:ext uri="{FF2B5EF4-FFF2-40B4-BE49-F238E27FC236}">
                  <a16:creationId xmlns:a16="http://schemas.microsoft.com/office/drawing/2014/main" id="{56D1B72C-969E-0A81-C85D-31EF3F23960D}"/>
                </a:ext>
              </a:extLst>
            </p:cNvPr>
            <p:cNvSpPr/>
            <p:nvPr/>
          </p:nvSpPr>
          <p:spPr>
            <a:xfrm>
              <a:off x="-305" y="607"/>
              <a:ext cx="2500658" cy="1972770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/>
            </a:p>
          </p:txBody>
        </p:sp>
        <p:sp>
          <p:nvSpPr>
            <p:cNvPr id="21" name="Freeform: Shape 20" descr="&quot;&quot;">
              <a:extLst>
                <a:ext uri="{FF2B5EF4-FFF2-40B4-BE49-F238E27FC236}">
                  <a16:creationId xmlns:a16="http://schemas.microsoft.com/office/drawing/2014/main" id="{0991806E-84FB-2458-0642-AAE471885F26}"/>
                </a:ext>
              </a:extLst>
            </p:cNvPr>
            <p:cNvSpPr/>
            <p:nvPr/>
          </p:nvSpPr>
          <p:spPr>
            <a:xfrm>
              <a:off x="-305" y="607"/>
              <a:ext cx="2491132" cy="1942616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6149" name="Imagem 7">
            <a:extLst>
              <a:ext uri="{FF2B5EF4-FFF2-40B4-BE49-F238E27FC236}">
                <a16:creationId xmlns:a16="http://schemas.microsoft.com/office/drawing/2014/main" id="{5967E165-A8A6-9BCF-70D6-09A883F73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50800"/>
            <a:ext cx="24257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0" name="Group 22">
            <a:extLst>
              <a:ext uri="{FF2B5EF4-FFF2-40B4-BE49-F238E27FC236}">
                <a16:creationId xmlns:a16="http://schemas.microsoft.com/office/drawing/2014/main" id="{3E978F9F-4544-A2BA-BF13-183B3349E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 rot="10800000" flipH="1">
            <a:off x="0" y="4322763"/>
            <a:ext cx="3378200" cy="2535237"/>
            <a:chOff x="-305" y="-1"/>
            <a:chExt cx="3832880" cy="2876136"/>
          </a:xfrm>
        </p:grpSpPr>
        <p:sp>
          <p:nvSpPr>
            <p:cNvPr id="24" name="Freeform: Shape 23" descr="&quot;&quot;">
              <a:extLst>
                <a:ext uri="{FF2B5EF4-FFF2-40B4-BE49-F238E27FC236}">
                  <a16:creationId xmlns:a16="http://schemas.microsoft.com/office/drawing/2014/main" id="{A920EF1A-8FF2-5915-379C-7AB7BF03B268}"/>
                </a:ext>
              </a:extLst>
            </p:cNvPr>
            <p:cNvSpPr/>
            <p:nvPr/>
          </p:nvSpPr>
          <p:spPr>
            <a:xfrm>
              <a:off x="-2107" y="-1"/>
              <a:ext cx="3816670" cy="2652817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Freeform: Shape 24" descr="&quot;&quot;">
              <a:extLst>
                <a:ext uri="{FF2B5EF4-FFF2-40B4-BE49-F238E27FC236}">
                  <a16:creationId xmlns:a16="http://schemas.microsoft.com/office/drawing/2014/main" id="{F741C7B6-1956-8F48-57C0-D580B5E4FCD9}"/>
                </a:ext>
              </a:extLst>
            </p:cNvPr>
            <p:cNvSpPr/>
            <p:nvPr/>
          </p:nvSpPr>
          <p:spPr>
            <a:xfrm>
              <a:off x="-2107" y="-1"/>
              <a:ext cx="3816670" cy="2652817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Freeform: Shape 25" descr="&quot;&quot;">
              <a:extLst>
                <a:ext uri="{FF2B5EF4-FFF2-40B4-BE49-F238E27FC236}">
                  <a16:creationId xmlns:a16="http://schemas.microsoft.com/office/drawing/2014/main" id="{C67F4AD5-803F-8D99-9DCB-D1F8951CF88F}"/>
                </a:ext>
              </a:extLst>
            </p:cNvPr>
            <p:cNvSpPr/>
            <p:nvPr/>
          </p:nvSpPr>
          <p:spPr>
            <a:xfrm>
              <a:off x="-2107" y="-1803"/>
              <a:ext cx="3816670" cy="2676230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Freeform: Shape 26" descr="&quot;&quot;">
              <a:extLst>
                <a:ext uri="{FF2B5EF4-FFF2-40B4-BE49-F238E27FC236}">
                  <a16:creationId xmlns:a16="http://schemas.microsoft.com/office/drawing/2014/main" id="{1E8AA74F-8728-D73F-328F-01625F198380}"/>
                </a:ext>
              </a:extLst>
            </p:cNvPr>
            <p:cNvSpPr/>
            <p:nvPr/>
          </p:nvSpPr>
          <p:spPr>
            <a:xfrm>
              <a:off x="-305" y="-1"/>
              <a:ext cx="383288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92BCBD-E622-EC51-1E8B-6FD5BCA73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62" y="93237"/>
            <a:ext cx="7136065" cy="378211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16893F-1119-3CA6-673C-D6C2BE2B11BE}"/>
              </a:ext>
            </a:extLst>
          </p:cNvPr>
          <p:cNvSpPr txBox="1"/>
          <p:nvPr/>
        </p:nvSpPr>
        <p:spPr>
          <a:xfrm>
            <a:off x="2055762" y="4716966"/>
            <a:ext cx="1163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Realização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BD6E89F-22B4-0672-B493-F49D075C4FA7}"/>
              </a:ext>
            </a:extLst>
          </p:cNvPr>
          <p:cNvSpPr txBox="1"/>
          <p:nvPr/>
        </p:nvSpPr>
        <p:spPr>
          <a:xfrm>
            <a:off x="7976344" y="471696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Apoio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0C76BF4-6029-024F-0171-854CDD5B5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81" y="5069709"/>
            <a:ext cx="1144270" cy="858203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A87A817-F679-67A7-6603-D414306F2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944" y="5257058"/>
            <a:ext cx="1144271" cy="350041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F7B7279-5D17-5EB8-93BF-E138235784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936" y="5185814"/>
            <a:ext cx="1801314" cy="415085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85863084-5DC7-3B08-6C20-6F61761F9D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7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647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b51182-008d-4d2e-a643-979673241741">
      <Terms xmlns="http://schemas.microsoft.com/office/infopath/2007/PartnerControls"/>
    </lcf76f155ced4ddcb4097134ff3c332f>
    <TaxCatchAll xmlns="e20fd269-4720-44d2-bf23-c27ab5366fd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C3151AD34A5748B0B8A54D2A2F5D7D" ma:contentTypeVersion="18" ma:contentTypeDescription="Criar um novo documento." ma:contentTypeScope="" ma:versionID="bd83c0ed88897683dae9b7390dbe4d9c">
  <xsd:schema xmlns:xsd="http://www.w3.org/2001/XMLSchema" xmlns:xs="http://www.w3.org/2001/XMLSchema" xmlns:p="http://schemas.microsoft.com/office/2006/metadata/properties" xmlns:ns2="aab51182-008d-4d2e-a643-979673241741" xmlns:ns3="e20fd269-4720-44d2-bf23-c27ab5366fdd" targetNamespace="http://schemas.microsoft.com/office/2006/metadata/properties" ma:root="true" ma:fieldsID="563db93fc9dafe26331adcf216be4015" ns2:_="" ns3:_="">
    <xsd:import namespace="aab51182-008d-4d2e-a643-979673241741"/>
    <xsd:import namespace="e20fd269-4720-44d2-bf23-c27ab5366f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b51182-008d-4d2e-a643-9796732417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Etiquetas de Imagem" ma:readOnly="false" ma:fieldId="{5cf76f15-5ced-4ddc-b409-7134ff3c332f}" ma:taxonomyMulti="true" ma:sspId="b7c4814d-1461-4714-b689-d0bd08aa93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0fd269-4720-44d2-bf23-c27ab5366fd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c329ae4-fecf-4d78-bb91-b539f37f192f}" ma:internalName="TaxCatchAll" ma:showField="CatchAllData" ma:web="e20fd269-4720-44d2-bf23-c27ab5366f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192B69-ABAF-4C1A-BC8A-65C4D60E28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1D71AC-3B72-4EA6-B591-65202CFB7155}">
  <ds:schemaRefs>
    <ds:schemaRef ds:uri="aab51182-008d-4d2e-a643-979673241741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e20fd269-4720-44d2-bf23-c27ab5366fdd"/>
  </ds:schemaRefs>
</ds:datastoreItem>
</file>

<file path=customXml/itemProps3.xml><?xml version="1.0" encoding="utf-8"?>
<ds:datastoreItem xmlns:ds="http://schemas.openxmlformats.org/officeDocument/2006/customXml" ds:itemID="{5D018394-A642-432B-A288-FDBB60C254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b51182-008d-4d2e-a643-979673241741"/>
    <ds:schemaRef ds:uri="e20fd269-4720-44d2-bf23-c27ab5366f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14</Words>
  <Application>Microsoft Office PowerPoint</Application>
  <PresentationFormat>Widescreen</PresentationFormat>
  <Paragraphs>8</Paragraphs>
  <Slides>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Fabio Gimovski</dc:creator>
  <cp:lastModifiedBy>Marilisa Gabardo</cp:lastModifiedBy>
  <cp:revision>10</cp:revision>
  <dcterms:created xsi:type="dcterms:W3CDTF">2023-09-12T06:10:54Z</dcterms:created>
  <dcterms:modified xsi:type="dcterms:W3CDTF">2026-08-12T12:56:34Z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0x010100D1C3151AD34A5748B0B8A54D2A2F5D7D</vt:lpwstr>
  </property>
</Properties>
</file>